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1332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2020-01-27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2020-01-27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2020-01-27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2020-01-27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2020-01-27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2020-01-27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2020-01-27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2020-01-27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2020-01-27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2020-01-27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2020-01-27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2020-01-27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2020-01-27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2020-01-27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2020-01-27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2020-01-27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2020-01-27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5753" y="1429788"/>
            <a:ext cx="8229601" cy="3139774"/>
          </a:xfrm>
        </p:spPr>
        <p:txBody>
          <a:bodyPr/>
          <a:lstStyle/>
          <a:p>
            <a:pPr algn="ctr"/>
            <a:r>
              <a:rPr lang="en-US" b="1" dirty="0" err="1" smtClean="0"/>
              <a:t>Eset</a:t>
            </a:r>
            <a:r>
              <a:rPr lang="en-US" b="1" dirty="0" smtClean="0"/>
              <a:t> Endpoint security Update </a:t>
            </a:r>
            <a:r>
              <a:rPr lang="mn-MN" b="1" dirty="0" smtClean="0"/>
              <a:t>хийх, </a:t>
            </a:r>
            <a:r>
              <a:rPr lang="en-US" b="1" dirty="0" smtClean="0"/>
              <a:t>USB auto scan </a:t>
            </a:r>
            <a:r>
              <a:rPr lang="mn-MN" b="1" dirty="0" smtClean="0"/>
              <a:t>хийх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27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1680" y="290946"/>
            <a:ext cx="9492932" cy="14867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Microsoft Office-</a:t>
            </a:r>
            <a: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  <a:t>ийн орчин үеийн хувилбарууд нь бүр илүү хязгаарлагдмал байдаг.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Office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2013</a:t>
            </a:r>
            <a:r>
              <a:rPr lang="mn-M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-аас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хойших хувилбар нь </a:t>
            </a:r>
            <a: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  <a:t>макро ажиллуулахыг зөвшөөрөөгүй гэсэн мэдэгдлийг анхдагч байдлаар идэвхгүй </a:t>
            </a:r>
            <a:r>
              <a:rPr lang="mn-M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болгосон байдаг.</a:t>
            </a:r>
          </a:p>
          <a:p>
            <a:pPr marL="0" indent="0" algn="just">
              <a:buNone/>
            </a:pPr>
            <a:r>
              <a:rPr lang="mn-M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Үүнийг шалгахын тулд </a:t>
            </a:r>
            <a:r>
              <a:rPr 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цэсний </a:t>
            </a:r>
            <a:r>
              <a:rPr 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цэс рүү орно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4682" t="30689" r="41652" b="19408"/>
          <a:stretch/>
        </p:blipFill>
        <p:spPr>
          <a:xfrm>
            <a:off x="3371156" y="1777701"/>
            <a:ext cx="6182436" cy="4981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18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1680" y="290945"/>
            <a:ext cx="9492932" cy="18780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Macro Settings </a:t>
            </a:r>
            <a:r>
              <a:rPr lang="mn-M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цэсрүү ороод 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Disable all macros with notification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сонгогдсон эсхийг шалгана. Сонгогдоогүй бол сонгох хэрэгтэй.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Picture 4" descr="office-2013-macro-settin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10" y="2303142"/>
            <a:ext cx="7287163" cy="387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691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5637" y="517451"/>
            <a:ext cx="9728974" cy="198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Disable all macros with 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notification </a:t>
            </a:r>
            <a:r>
              <a:rPr lang="mn-M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идэвхжүүлэн Макро агуулсан файлыг нээхэд дараах байдалтай харагдах бөгөөд 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Enable Content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хийвэл макро ажиллах боломжтой тул хийхгүй байх хэрэгтэй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word-macro-security-warn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985" y="2817622"/>
            <a:ext cx="10366743" cy="366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534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2671" y="207816"/>
            <a:ext cx="10316093" cy="1305100"/>
          </a:xfrm>
        </p:spPr>
        <p:txBody>
          <a:bodyPr>
            <a:noAutofit/>
          </a:bodyPr>
          <a:lstStyle/>
          <a:p>
            <a:r>
              <a:rPr lang="en-US" sz="2800" dirty="0"/>
              <a:t>ESET ENDPOINT SECURITY </a:t>
            </a:r>
            <a:r>
              <a:rPr lang="mn-MN" sz="2800" dirty="0"/>
              <a:t>програмын </a:t>
            </a:r>
            <a:r>
              <a:rPr lang="en-US" sz="2800" b="1" dirty="0" smtClean="0">
                <a:solidFill>
                  <a:srgbClr val="FF0000"/>
                </a:solidFill>
              </a:rPr>
              <a:t>UPDATE</a:t>
            </a:r>
            <a:r>
              <a:rPr lang="en-US" sz="2800" dirty="0" smtClean="0"/>
              <a:t> </a:t>
            </a:r>
            <a:r>
              <a:rPr lang="mn-MN" sz="2800" dirty="0"/>
              <a:t>цэсний </a:t>
            </a:r>
            <a:r>
              <a:rPr lang="en-US" sz="2800" b="1" dirty="0" smtClean="0">
                <a:solidFill>
                  <a:srgbClr val="FF0000"/>
                </a:solidFill>
              </a:rPr>
              <a:t>Update now </a:t>
            </a:r>
            <a:r>
              <a:rPr lang="mn-MN" sz="2800" dirty="0" smtClean="0">
                <a:solidFill>
                  <a:schemeClr val="tx1"/>
                </a:solidFill>
              </a:rPr>
              <a:t>дээр дарч вирусны програмын шинэчлэлтийг татаж авна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1760" y="1749917"/>
            <a:ext cx="7137432" cy="49168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6951" y="656701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3200" b="1" dirty="0" smtClean="0">
                <a:solidFill>
                  <a:schemeClr val="bg1"/>
                </a:solidFill>
              </a:rPr>
              <a:t>1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57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4047643"/>
          </a:xfrm>
        </p:spPr>
        <p:txBody>
          <a:bodyPr/>
          <a:lstStyle/>
          <a:p>
            <a:pPr algn="ctr"/>
            <a:r>
              <a:rPr lang="mn-MN" dirty="0" smtClean="0"/>
              <a:t/>
            </a:r>
            <a:br>
              <a:rPr lang="mn-MN" dirty="0" smtClean="0"/>
            </a:br>
            <a:r>
              <a:rPr lang="mn-MN" dirty="0"/>
              <a:t/>
            </a:r>
            <a:br>
              <a:rPr lang="mn-MN" dirty="0"/>
            </a:br>
            <a:r>
              <a:rPr lang="mn-MN" dirty="0" smtClean="0"/>
              <a:t/>
            </a:r>
            <a:br>
              <a:rPr lang="mn-MN" dirty="0" smtClean="0"/>
            </a:br>
            <a:r>
              <a:rPr lang="en-US" b="1" dirty="0" smtClean="0"/>
              <a:t>Flash </a:t>
            </a:r>
            <a:r>
              <a:rPr lang="mn-MN" b="1" dirty="0" smtClean="0"/>
              <a:t>болон </a:t>
            </a:r>
            <a:r>
              <a:rPr lang="en-US" b="1" dirty="0" smtClean="0"/>
              <a:t>USB </a:t>
            </a:r>
            <a:r>
              <a:rPr lang="mn-MN" b="1" dirty="0" smtClean="0"/>
              <a:t>төхөөрөмж компьютерт залгахад төхөөрөмжийг автоматаар шалгадаг болгох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56951" y="656701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3200" b="1" dirty="0">
                <a:solidFill>
                  <a:schemeClr val="bg1"/>
                </a:solidFill>
              </a:rPr>
              <a:t>2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98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9994" y="416292"/>
            <a:ext cx="9467994" cy="128089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ESET ENDPOINT SECURITY </a:t>
            </a:r>
            <a:r>
              <a:rPr lang="mn-MN" sz="3200" dirty="0" smtClean="0"/>
              <a:t>програмын </a:t>
            </a:r>
            <a:r>
              <a:rPr lang="en-US" sz="3200" b="1" dirty="0" smtClean="0">
                <a:solidFill>
                  <a:srgbClr val="FF0000"/>
                </a:solidFill>
              </a:rPr>
              <a:t>SETUP</a:t>
            </a:r>
            <a:r>
              <a:rPr lang="en-US" sz="3200" dirty="0" smtClean="0"/>
              <a:t> </a:t>
            </a:r>
            <a:r>
              <a:rPr lang="mn-MN" sz="3200" dirty="0" smtClean="0"/>
              <a:t>цэсний </a:t>
            </a:r>
            <a:r>
              <a:rPr lang="en-US" sz="3200" b="1" dirty="0" smtClean="0">
                <a:solidFill>
                  <a:srgbClr val="FF0000"/>
                </a:solidFill>
              </a:rPr>
              <a:t>Advanced setup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mn-MN" sz="3200" dirty="0" smtClean="0">
                <a:solidFill>
                  <a:schemeClr val="tx1"/>
                </a:solidFill>
              </a:rPr>
              <a:t>руу орно.</a:t>
            </a: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2885" t="20315" r="27723" b="18081"/>
          <a:stretch/>
        </p:blipFill>
        <p:spPr>
          <a:xfrm>
            <a:off x="2751513" y="1991674"/>
            <a:ext cx="6691745" cy="45367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6951" y="656701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3200" b="1" dirty="0">
                <a:solidFill>
                  <a:schemeClr val="bg1"/>
                </a:solidFill>
              </a:rPr>
              <a:t>3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38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8778" y="258350"/>
            <a:ext cx="9609310" cy="128089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Advanced setup </a:t>
            </a:r>
            <a:r>
              <a:rPr lang="mn-MN" sz="3200" dirty="0" smtClean="0"/>
              <a:t>цонхны </a:t>
            </a:r>
            <a:r>
              <a:rPr lang="en-US" sz="3200" dirty="0" smtClean="0">
                <a:solidFill>
                  <a:srgbClr val="C00000"/>
                </a:solidFill>
              </a:rPr>
              <a:t>ANTIVIRUS</a:t>
            </a:r>
            <a:r>
              <a:rPr lang="en-US" sz="3200" dirty="0" smtClean="0"/>
              <a:t> </a:t>
            </a:r>
            <a:r>
              <a:rPr lang="mn-MN" sz="3200" dirty="0" smtClean="0"/>
              <a:t>цэсний </a:t>
            </a:r>
            <a:r>
              <a:rPr lang="en-US" sz="3200" dirty="0" smtClean="0">
                <a:solidFill>
                  <a:srgbClr val="C00000"/>
                </a:solidFill>
              </a:rPr>
              <a:t>REMOVABLE MEDIA</a:t>
            </a:r>
            <a:r>
              <a:rPr lang="en-US" sz="3200" dirty="0" smtClean="0"/>
              <a:t> </a:t>
            </a:r>
            <a:r>
              <a:rPr lang="mn-MN" sz="3200" dirty="0" smtClean="0"/>
              <a:t>цэсрүү орно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440" t="25986" r="30626" b="15660"/>
          <a:stretch/>
        </p:blipFill>
        <p:spPr>
          <a:xfrm>
            <a:off x="3017520" y="1546210"/>
            <a:ext cx="6999316" cy="49408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6951" y="656701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3200" b="1" dirty="0">
                <a:solidFill>
                  <a:schemeClr val="bg1"/>
                </a:solidFill>
              </a:rPr>
              <a:t>4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78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862" y="191848"/>
            <a:ext cx="9684125" cy="1280890"/>
          </a:xfrm>
        </p:spPr>
        <p:txBody>
          <a:bodyPr>
            <a:noAutofit/>
          </a:bodyPr>
          <a:lstStyle/>
          <a:p>
            <a:r>
              <a:rPr lang="en-US" sz="2400" dirty="0" smtClean="0"/>
              <a:t>Action </a:t>
            </a:r>
            <a:r>
              <a:rPr lang="mn-MN" sz="2400" dirty="0" smtClean="0"/>
              <a:t>хэсгээс </a:t>
            </a:r>
            <a:r>
              <a:rPr lang="en-US" sz="2400" b="1" dirty="0" smtClean="0">
                <a:solidFill>
                  <a:srgbClr val="C00000"/>
                </a:solidFill>
              </a:rPr>
              <a:t>AUTOMATIC DEVICE SCAN</a:t>
            </a:r>
            <a:r>
              <a:rPr lang="en-US" sz="2400" dirty="0" smtClean="0"/>
              <a:t> </a:t>
            </a:r>
            <a:r>
              <a:rPr lang="mn-MN" sz="2400" dirty="0" smtClean="0"/>
              <a:t>гэснийг сонгоод </a:t>
            </a:r>
            <a:r>
              <a:rPr lang="mn-MN" sz="2400" b="1" dirty="0" smtClean="0">
                <a:solidFill>
                  <a:srgbClr val="C00000"/>
                </a:solidFill>
              </a:rPr>
              <a:t>ОК</a:t>
            </a:r>
            <a:r>
              <a:rPr lang="mn-MN" sz="2400" dirty="0" smtClean="0"/>
              <a:t> дарснаар компьютерт ямар нэгэн төхөөрөмж залгахад автоматаар вирусийг нь шалгадаг болно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320" t="19434" r="30473" b="21601"/>
          <a:stretch/>
        </p:blipFill>
        <p:spPr>
          <a:xfrm>
            <a:off x="3316778" y="1748090"/>
            <a:ext cx="6791498" cy="481513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6951" y="656701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3200" b="1" dirty="0">
                <a:solidFill>
                  <a:schemeClr val="bg1"/>
                </a:solidFill>
              </a:rPr>
              <a:t>5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68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3981141"/>
          </a:xfrm>
        </p:spPr>
        <p:txBody>
          <a:bodyPr>
            <a:normAutofit/>
          </a:bodyPr>
          <a:lstStyle/>
          <a:p>
            <a:pPr algn="ctr"/>
            <a:r>
              <a:rPr lang="mn-MN" sz="4000" b="1" dirty="0" smtClean="0"/>
              <a:t/>
            </a:r>
            <a:br>
              <a:rPr lang="mn-MN" sz="4000" b="1" dirty="0" smtClean="0"/>
            </a:br>
            <a:r>
              <a:rPr lang="mn-MN" sz="4000" b="1" dirty="0"/>
              <a:t/>
            </a:r>
            <a:br>
              <a:rPr lang="mn-MN" sz="4000" b="1" dirty="0"/>
            </a:br>
            <a:r>
              <a:rPr lang="mn-MN" sz="4000" b="1" dirty="0" smtClean="0"/>
              <a:t/>
            </a:r>
            <a:br>
              <a:rPr lang="mn-MN" sz="4000" b="1" dirty="0" smtClean="0"/>
            </a:br>
            <a:r>
              <a:rPr lang="en-US" sz="6600" b="1" dirty="0" smtClean="0"/>
              <a:t>MACRO </a:t>
            </a:r>
            <a:r>
              <a:rPr lang="mn-MN" sz="6600" b="1" dirty="0" smtClean="0"/>
              <a:t>ВИРУС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90589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1963" y="723014"/>
            <a:ext cx="9622649" cy="51882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mn-M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Макро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вирус нь </a:t>
            </a:r>
            <a:r>
              <a:rPr lang="mn-MN" sz="2800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mn-M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хэвчлэн </a:t>
            </a:r>
            <a:r>
              <a:rPr lang="mn-MN" sz="2800" dirty="0">
                <a:latin typeface="Arial" panose="020B0604020202020204" pitchFamily="34" charset="0"/>
                <a:cs typeface="Arial" panose="020B0604020202020204" pitchFamily="34" charset="0"/>
              </a:rPr>
              <a:t>документ файлуудад халдварладаг.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Microsoft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Office 97 </a:t>
            </a:r>
            <a:r>
              <a:rPr lang="mn-MN" sz="2800" dirty="0">
                <a:latin typeface="Arial" panose="020B0604020202020204" pitchFamily="34" charset="0"/>
                <a:cs typeface="Arial" panose="020B0604020202020204" pitchFamily="34" charset="0"/>
              </a:rPr>
              <a:t>программ дээр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Visual Basic </a:t>
            </a:r>
            <a:r>
              <a:rPr lang="mn-MN" sz="2800" dirty="0">
                <a:latin typeface="Arial" panose="020B0604020202020204" pitchFamily="34" charset="0"/>
                <a:cs typeface="Arial" panose="020B0604020202020204" pitchFamily="34" charset="0"/>
              </a:rPr>
              <a:t>программчлал хийгдэх боломжтой болсноор макро вирусүүд нь зөвхөн документ файлуудыг гэмтээх бус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Microsoft Office Word, Excel, PowerPoint </a:t>
            </a:r>
            <a:r>
              <a:rPr lang="mn-MN" sz="2800" dirty="0">
                <a:latin typeface="Arial" panose="020B0604020202020204" pitchFamily="34" charset="0"/>
                <a:cs typeface="Arial" panose="020B0604020202020204" pitchFamily="34" charset="0"/>
              </a:rPr>
              <a:t>болон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Access-</a:t>
            </a:r>
            <a:r>
              <a:rPr lang="mn-MN" sz="2800" dirty="0">
                <a:latin typeface="Arial" panose="020B0604020202020204" pitchFamily="34" charset="0"/>
                <a:cs typeface="Arial" panose="020B0604020202020204" pitchFamily="34" charset="0"/>
              </a:rPr>
              <a:t>ын файлуудыг гэмтээж байна. </a:t>
            </a:r>
            <a:endParaRPr lang="mn-MN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mn-M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Мєн </a:t>
            </a:r>
            <a:r>
              <a:rPr lang="mn-MN" sz="2800" dirty="0">
                <a:latin typeface="Arial" panose="020B0604020202020204" pitchFamily="34" charset="0"/>
                <a:cs typeface="Arial" panose="020B0604020202020204" pitchFamily="34" charset="0"/>
              </a:rPr>
              <a:t>өөр төрлийн файлуудыг ч гэмтээх тохиолдол шинээр гарч байгаа. Энэ төрлийн вирус нь бусад программуудын программчлалын хэлийг ашиглан автоматаар ямар нэгэн үйлдэл хийх боломжийг олгодог.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85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58293"/>
            <a:ext cx="8911687" cy="739177"/>
          </a:xfrm>
        </p:spPr>
        <p:txBody>
          <a:bodyPr/>
          <a:lstStyle/>
          <a:p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Макро вируснээс хэрхэн хамгаалах вэ?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s://www.howtogeek.com/wp-content/uploads/2013/02/docm-vs-docx4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790" y="3409185"/>
            <a:ext cx="6193754" cy="2858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53491" y="1283631"/>
            <a:ext cx="94016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mn-M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И-Мэйлээр ирсэн Документ файлын өргөтгөлийг шалгаж байх хэрэгтэй. Таньд ирсэн файлууд 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docm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.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xlsm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.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pptm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гэсэн өргөтгөлтэй байвал Макро агуулсан аюултай файл гэсэн үг.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78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270</TotalTime>
  <Words>254</Words>
  <Application>Microsoft Office PowerPoint</Application>
  <PresentationFormat>Widescreen</PresentationFormat>
  <Paragraphs>20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Wisp</vt:lpstr>
      <vt:lpstr>Eset Endpoint security Update хийх, USB auto scan хийх</vt:lpstr>
      <vt:lpstr>ESET ENDPOINT SECURITY програмын UPDATE цэсний Update now дээр дарч вирусны програмын шинэчлэлтийг татаж авна</vt:lpstr>
      <vt:lpstr>   Flash болон USB төхөөрөмж компьютерт залгахад төхөөрөмжийг автоматаар шалгадаг болгох</vt:lpstr>
      <vt:lpstr>ESET ENDPOINT SECURITY програмын SETUP цэсний Advanced setup руу орно.</vt:lpstr>
      <vt:lpstr>Advanced setup цонхны ANTIVIRUS цэсний REMOVABLE MEDIA цэсрүү орно</vt:lpstr>
      <vt:lpstr>Action хэсгээс AUTOMATIC DEVICE SCAN гэснийг сонгоод ОК дарснаар компьютерт ямар нэгэн төхөөрөмж залгахад автоматаар вирусийг нь шалгадаг болно</vt:lpstr>
      <vt:lpstr>   MACRO ВИРУС</vt:lpstr>
      <vt:lpstr>PowerPoint Presentation</vt:lpstr>
      <vt:lpstr>Макро вируснээс хэрхэн хамгаалах вэ?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Eset Endpoint security Update хийх, USB auto scan хийх</dc:title>
  <dc:creator>Наранбаатар Ж</dc:creator>
  <cp:lastModifiedBy>Наранбаатар Ж</cp:lastModifiedBy>
  <cp:revision>31</cp:revision>
  <dcterms:created xsi:type="dcterms:W3CDTF">2020-01-27T00:45:28Z</dcterms:created>
  <dcterms:modified xsi:type="dcterms:W3CDTF">2020-01-27T05:15:43Z</dcterms:modified>
</cp:coreProperties>
</file>